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61" autoAdjust="0"/>
    <p:restoredTop sz="94660"/>
  </p:normalViewPr>
  <p:slideViewPr>
    <p:cSldViewPr snapToGrid="0">
      <p:cViewPr varScale="1">
        <p:scale>
          <a:sx n="42" d="100"/>
          <a:sy n="42" d="100"/>
        </p:scale>
        <p:origin x="94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03D3D-D2E6-422E-B0F4-2AABE6F54C98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CB547-0D4F-4CD0-A3CF-38832BF0E8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719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03D3D-D2E6-422E-B0F4-2AABE6F54C98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CB547-0D4F-4CD0-A3CF-38832BF0E8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486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03D3D-D2E6-422E-B0F4-2AABE6F54C98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CB547-0D4F-4CD0-A3CF-38832BF0E8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325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03D3D-D2E6-422E-B0F4-2AABE6F54C98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CB547-0D4F-4CD0-A3CF-38832BF0E8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48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03D3D-D2E6-422E-B0F4-2AABE6F54C98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CB547-0D4F-4CD0-A3CF-38832BF0E8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618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03D3D-D2E6-422E-B0F4-2AABE6F54C98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CB547-0D4F-4CD0-A3CF-38832BF0E8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000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03D3D-D2E6-422E-B0F4-2AABE6F54C98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CB547-0D4F-4CD0-A3CF-38832BF0E8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975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03D3D-D2E6-422E-B0F4-2AABE6F54C98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CB547-0D4F-4CD0-A3CF-38832BF0E8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147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03D3D-D2E6-422E-B0F4-2AABE6F54C98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CB547-0D4F-4CD0-A3CF-38832BF0E8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159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03D3D-D2E6-422E-B0F4-2AABE6F54C98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CB547-0D4F-4CD0-A3CF-38832BF0E8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508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03D3D-D2E6-422E-B0F4-2AABE6F54C98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CB547-0D4F-4CD0-A3CF-38832BF0E8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383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503D3D-D2E6-422E-B0F4-2AABE6F54C98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5CB547-0D4F-4CD0-A3CF-38832BF0E8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67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980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80039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23546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52248"/>
            <a:ext cx="12192000" cy="7834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2145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02068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eatidal akram</dc:creator>
  <cp:lastModifiedBy>eatidal akram</cp:lastModifiedBy>
  <cp:revision>1</cp:revision>
  <dcterms:created xsi:type="dcterms:W3CDTF">2019-01-08T21:51:30Z</dcterms:created>
  <dcterms:modified xsi:type="dcterms:W3CDTF">2019-01-08T21:52:05Z</dcterms:modified>
</cp:coreProperties>
</file>